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8" r:id="rId2"/>
    <p:sldId id="256" r:id="rId3"/>
    <p:sldId id="279" r:id="rId4"/>
    <p:sldId id="257" r:id="rId5"/>
    <p:sldId id="289" r:id="rId6"/>
    <p:sldId id="261" r:id="rId7"/>
    <p:sldId id="283" r:id="rId8"/>
    <p:sldId id="285" r:id="rId9"/>
    <p:sldId id="290" r:id="rId10"/>
    <p:sldId id="286" r:id="rId1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4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lcdx.fanya.chaoxing.com/?schoolid=436&amp;ismoocunit=5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cdx.fanya.chaoxing.com/?schoolid=436&amp;ismoocunit=5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3175" y="507365"/>
            <a:ext cx="12185650" cy="906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网上聊大在线</a:t>
            </a:r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学习指南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91129" y="1596770"/>
            <a:ext cx="111506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聊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城大学网络教学平台将为全校师生提供在线教学服务，包括线上学习（观看教学视频、答疑、作业、测验等）、观看速课（微视频）学习、同步课堂学习、直播学习和相关技术服务，旨在利用电脑、手机、网络等现有设备开展教学活动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聊城大学网络教学平台包含电脑端（网址：</a:t>
            </a:r>
            <a:r>
              <a:rPr lang="en-US" altLang="zh-CN" u="sng" dirty="0">
                <a:hlinkClick r:id="rId2"/>
              </a:rPr>
              <a:t>lcdx.fanya.chaoxing.com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）和手机端（学习通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）两部分，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电脑端和手机端可自动实现资源、数据、功能同步，有效保证师生使用习惯的一致性。</a:t>
            </a:r>
          </a:p>
          <a:p>
            <a:pPr indent="457200" algn="l" fontAlgn="auto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聊城大学网络教学平台已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无缝对接超星电子图书、电子期刊、学术视频等数据库，为教师备课、学生拓展学习提供资源支撑。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556537" cy="10407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教师如果开启直播教学，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学生可在消息中点击直播，进入直播界面，可以观看直播并进行文字互动，如果教师选择了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允许回看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，可以在直播结束后，回看直播内容。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在线学习方式四：直播学习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940" y="1899920"/>
            <a:ext cx="2368550" cy="48672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905" y="1899920"/>
            <a:ext cx="2536825" cy="4866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0545" y="1899920"/>
            <a:ext cx="2419350" cy="48609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335" y="974725"/>
            <a:ext cx="9911715" cy="1680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电脑端访问网址：</a:t>
            </a:r>
            <a:r>
              <a:rPr lang="en-US" altLang="zh-CN" sz="1600" u="sng" dirty="0">
                <a:hlinkClick r:id="rId2"/>
              </a:rPr>
              <a:t>lcdx.fanya.chaoxing.com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+mj-ea"/>
            </a:endParaRPr>
          </a:p>
          <a:p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初次登录方式：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点击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按钮，输入账号（学号）和初始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j-ea"/>
              </a:rPr>
              <a:t>密码</a:t>
            </a:r>
            <a:r>
              <a:rPr lang="zh-CN" altLang="en-US" sz="1600" smtClean="0">
                <a:latin typeface="微软雅黑" panose="020B0503020204020204" charset="-122"/>
                <a:ea typeface="微软雅黑" panose="020B0503020204020204" charset="-122"/>
                <a:cs typeface="+mj-ea"/>
              </a:rPr>
              <a:t>（身份证号后六位）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登录后请绑定手机号并修改密码。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8265" y="3601720"/>
            <a:ext cx="3800516" cy="2245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如果已在学习通登录并绑定学号，登录密码为修改后的密码，支持学号、手机号两种登录方式。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49FFEF3-B72F-4827-8611-F6EC5333BC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5" y="3496607"/>
            <a:ext cx="3772949" cy="238666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E3ECDD4-5753-4F37-9E5F-D5B1243D330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1"/>
          <a:stretch/>
        </p:blipFill>
        <p:spPr>
          <a:xfrm>
            <a:off x="4166138" y="3346109"/>
            <a:ext cx="3951180" cy="2839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31E77AAB-9C2C-4704-A901-F117CF9EB13C}"/>
              </a:ext>
            </a:extLst>
          </p:cNvPr>
          <p:cNvGrpSpPr/>
          <p:nvPr/>
        </p:nvGrpSpPr>
        <p:grpSpPr>
          <a:xfrm>
            <a:off x="7396480" y="3322320"/>
            <a:ext cx="2110740" cy="3526155"/>
            <a:chOff x="7396480" y="3322320"/>
            <a:chExt cx="2110740" cy="3526155"/>
          </a:xfrm>
        </p:grpSpPr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BCDAB947-5F53-4991-AFBB-0C2FA170DD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96480" y="3322320"/>
              <a:ext cx="2110740" cy="352615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46A4ECAE-0E3E-4C11-ACAB-1FDD868D6FB2}"/>
                </a:ext>
              </a:extLst>
            </p:cNvPr>
            <p:cNvSpPr txBox="1"/>
            <p:nvPr/>
          </p:nvSpPr>
          <p:spPr>
            <a:xfrm>
              <a:off x="7516901" y="3845795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聊城大学</a:t>
              </a:r>
            </a:p>
          </p:txBody>
        </p:sp>
      </p:grp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手机端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手机上下载并安装学习通APP：</a:t>
            </a:r>
            <a:b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</a:b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扫描右方二维码或在手机应用市场中搜索“学习通”进行下载。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6550" y="151320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初次登录者：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点击右下方的“我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进入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页面，选择“新用户注册”，输入手机号获取验证码并设置自己的密码，然后填写学校名称、输入自己的学号、姓名进行信息验证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（注意：信息验证一定不可跳过，学校名称是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聊城大学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，不能使用简写或具体到学院）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3010" y="3322320"/>
            <a:ext cx="2178685" cy="3510915"/>
          </a:xfrm>
          <a:prstGeom prst="rect">
            <a:avLst/>
          </a:prstGeom>
          <a:ln w="12700" cmpd="sng">
            <a:solidFill>
              <a:schemeClr val="accent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65735" y="3322320"/>
            <a:ext cx="202247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9350" y="3322320"/>
            <a:ext cx="215836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0275" y="3322320"/>
            <a:ext cx="221424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18" name="文本框 17"/>
          <p:cNvSpPr txBox="1"/>
          <p:nvPr/>
        </p:nvSpPr>
        <p:spPr>
          <a:xfrm>
            <a:off x="8395970" y="5788660"/>
            <a:ext cx="2580005" cy="36830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36550" y="2503170"/>
            <a:ext cx="10564495" cy="4603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如果已在电脑端登录并绑定手机号，则可直接使用手机号登录。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567" y="623570"/>
            <a:ext cx="11475720" cy="1315720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学生登录后进入自己的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学习空间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，可在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我学的课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中找到教师的课程，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点击课程封面，进入班级进行课程内容学习。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进入课程和班级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t="5859"/>
          <a:stretch/>
        </p:blipFill>
        <p:spPr>
          <a:xfrm>
            <a:off x="476250" y="4337108"/>
            <a:ext cx="6241415" cy="23532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t="4101"/>
          <a:stretch/>
        </p:blipFill>
        <p:spPr>
          <a:xfrm>
            <a:off x="6717665" y="2617364"/>
            <a:ext cx="5345703" cy="25502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2E75274-FF09-4586-8B9B-79DFE76D6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77" y="1484939"/>
            <a:ext cx="6051259" cy="2765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52730" y="241935"/>
            <a:ext cx="11257280" cy="123507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电脑端的课程和学习通的课程互通，登录学习通可以在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中找到课程及所在班级。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15" y="1378585"/>
            <a:ext cx="2451735" cy="52692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720" y="1318895"/>
            <a:ext cx="2616835" cy="5328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1008380"/>
            <a:ext cx="10968990" cy="12306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学生进入课程后，可查看教师提供的课程内容、资料，并且完成教师发布的在线学习任务、学习要求、作业、测验等，并可以在线提问、讨论。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在线学习方式一：线上学习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t="4292"/>
          <a:stretch/>
        </p:blipFill>
        <p:spPr>
          <a:xfrm>
            <a:off x="1537335" y="2388235"/>
            <a:ext cx="8386445" cy="3327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6"/>
            <a:ext cx="10968990" cy="7796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教师根据教学目的和要求，录制速课（微视频），学生通过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消息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点击速课，观看老师录制的教学视频内容。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7981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在线学习方式二：观看速课（微视频）学习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185" y="1806575"/>
            <a:ext cx="2310765" cy="4897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035" y="1807210"/>
            <a:ext cx="2360930" cy="48964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525" y="1758315"/>
            <a:ext cx="2443480" cy="49453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496676" cy="11359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教师根据教学目的和要求 ，可以开启同步课堂，电脑端使用方式：打开教师提供的电脑端网址，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0" y="2266315"/>
            <a:ext cx="5928995" cy="2919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030" y="2214880"/>
            <a:ext cx="5152390" cy="29705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5012" y="859155"/>
            <a:ext cx="11034981" cy="8503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手机端使用方式：在学习通首页输入教师提供的同步课堂邀请码，进入同步课堂，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即可同步听到教师的授课内容的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6178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185" y="1710690"/>
            <a:ext cx="236029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4830" y="1736090"/>
            <a:ext cx="2368550" cy="4770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310" y="1710690"/>
            <a:ext cx="243903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472,&quot;width&quot;:30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660</Words>
  <Application>Microsoft Office PowerPoint</Application>
  <PresentationFormat>宽屏</PresentationFormat>
  <Paragraphs>40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手机上下载并安装学习通APP： 扫描右方二维码或在手机应用市场中搜索“学习通”进行下载。</vt:lpstr>
      <vt:lpstr>学生登录后进入自己的“学习空间”，可在”我学的课“中找到教师的课程，点击课程封面，进入班级进行课程内容学习。</vt:lpstr>
      <vt:lpstr>电脑端的课程和学习通的课程互通，登录学习通可以在”我“中找到课程及所在班级。</vt:lpstr>
      <vt:lpstr>学生进入课程后，可查看教师提供的课程内容、资料，并且完成教师发布的在线学习任务、学习要求、作业、测验等，并可以在线提问、讨论。</vt:lpstr>
      <vt:lpstr>教师根据教学目的和要求，录制速课（微视频），学生通过“消息”点击速课，观看老师录制的教学视频内容。</vt:lpstr>
      <vt:lpstr>教师根据教学目的和要求 ，可以开启同步课堂，电脑端使用方式：打开教师提供的电脑端网址，可同步听到教师的授课内容的PPT+讲课声音。</vt:lpstr>
      <vt:lpstr>手机端使用方式：在学习通首页输入教师提供的同步课堂邀请码，进入同步课堂，即可同步听到教师的授课内容的PPT+讲课声音。</vt:lpstr>
      <vt:lpstr>教师如果开启直播教学，学生可在消息中点击直播，进入直播界面，可以观看直播并进行文字互动，如果教师选择了“允许回看”，可以在直播结束后，回看直播内容。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kwk</cp:lastModifiedBy>
  <cp:revision>33</cp:revision>
  <dcterms:created xsi:type="dcterms:W3CDTF">2020-01-28T03:15:22Z</dcterms:created>
  <dcterms:modified xsi:type="dcterms:W3CDTF">2020-02-01T23:10:17Z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2052-1.1.0.1454</vt:lpwstr>
  </property>
</Properties>
</file>